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253A"/>
    <a:srgbClr val="4C837A"/>
    <a:srgbClr val="E1DDBF"/>
    <a:srgbClr val="E1DD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68"/>
    <p:restoredTop sz="94740"/>
  </p:normalViewPr>
  <p:slideViewPr>
    <p:cSldViewPr snapToGrid="0" snapToObjects="1">
      <p:cViewPr varScale="1">
        <p:scale>
          <a:sx n="103" d="100"/>
          <a:sy n="103" d="100"/>
        </p:scale>
        <p:origin x="17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EFC93-FFC3-CC43-A612-23431C026EF7}" type="datetimeFigureOut">
              <a:rPr lang="es-ES" smtClean="0"/>
              <a:t>2/6/21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6D792-16F0-AA47-B6E7-04970736EE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1824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06D792-16F0-AA47-B6E7-04970736EECE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008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7FDC8-487D-EB42-8C95-3ADAF63D3C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A60E57-6E85-CB48-A805-391C006F07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10DEB0-505C-D14A-833E-917C18E0E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414A83E-2F16-794A-9DA8-2253828B7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8CBF2E-C48E-614F-B749-631BF4F3D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702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9E5C7-E01C-8142-998D-64AB1B4C9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E32CDC2-E299-BA47-BA6C-5556974BF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65A19D-DD98-E94E-ABB1-0638190C5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89C76D-C656-4945-AA20-5DB8ACA2F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175D5D-445F-964A-9B6B-8C38FE894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5260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4AA5895-4F84-404C-A42C-D2A7ABF099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6E80B5B-E2C8-E445-9528-E44E63AC4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492D6B-BB74-CE46-8B5C-2AB1F3FCA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80E399-D1AF-5146-AE70-76B43DE01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E6839E6-8E01-D14D-8B82-97ECC7E31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7955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0C0F27-0604-8141-A00E-7869157B0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9480C2-3840-1C4C-8EF8-2C9251FD3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0435B2-D703-7F45-BC81-05CF8E11E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8B918F-EADD-2E4C-86CF-A2A56B579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6D377F-F539-7746-B81A-37FBA9ACF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043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734FC9-131C-6841-8FF3-E04231EEC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6EF40FC-0541-EF41-9263-33D6E3880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585351-CC7F-C248-AD9F-6767293AD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7114D3-C6C1-3841-91E6-7695B52D2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17B3C7-7B4A-C246-BC88-3FD75EAB3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0964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EC3A29-0DCD-5344-95B6-44A4B786B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D0E4B3-0AB5-2748-8823-670F2DFD3F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189DC42-358D-D841-BD29-8ED05E9824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364826F-DC89-C24F-AF99-9E7AB05CF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2AF6A62-5D53-D646-A06B-A573CD78C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E22437D-CDB7-BE4D-B77F-D0E883A1D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9194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71262D-3B93-4F4A-A32A-C92D673E1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0652560-1364-CA4D-BDBC-01A48DC02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216EABF-5FB5-7043-83A1-29AC37642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D595200-AB88-7F42-BB41-80485DFDC3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37706F8-F7A4-6249-BDB7-1F85BBCFE5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96E1B50-7697-A544-9881-B3D35F23B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376A181-679A-CF4E-8C58-D8194DFC4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3899FA6-0B29-4E41-ABAC-1A2EAA58F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6780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0C6409-581A-454A-88CE-60E337775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FA10CE6-FE0C-4B45-B15D-32EEAD66D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ED5408B-9F06-474F-9FD5-39AABDF9C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B91EEAB-0A9C-A04D-B597-A35EB1C9F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565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A8B8AA8-CE32-A54B-849D-EF1683347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B08A006-B702-8247-BE8F-FF3FE3303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E860A05-42DA-F040-8334-4A4885604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8162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93536B-9909-FD44-B2C8-BACB48D33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5B13D32-B0DC-2745-838C-EA8B358218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357BE0A-8A42-C64C-B2ED-DD9209DE2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5561505-BC06-184D-A841-B86487840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E56916-BEFD-D949-BA22-57381B8D2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EB8DF2-ED0F-4646-91DC-874B0920E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3408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1D4120-B849-0D4E-A7A4-2051C5EB1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B1FC237-35A1-C340-87EB-41E9DC4859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2A4A10E-9A7D-BF45-93AD-B9CA127993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AA7B0B4-CDD8-0F43-8CE4-97DD6A464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95D0860-5C29-7B4B-B3EC-52E59A012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08146A2-75CA-FD47-8C73-7EE4B9A73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0575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FCDF1CF-1F67-DA48-960D-89D2DAC7E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E52503-7526-714A-983A-380DEC8C5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924CA9-5CAF-F343-BD1B-31DC044622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7863A-AE77-B64B-8DE7-380B1AC2A775}" type="datetimeFigureOut">
              <a:rPr lang="es-ES" smtClean="0"/>
              <a:t>2/6/21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02C6E3-89C6-6A4F-8212-B4AAC3503F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006290-C197-FE48-BEF7-84CFA08A2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7C244-8C7A-7C4C-A07F-C19758D9A1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2058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324AC7D-6F76-5248-8BC2-8B546524298A}"/>
              </a:ext>
            </a:extLst>
          </p:cNvPr>
          <p:cNvSpPr txBox="1"/>
          <p:nvPr/>
        </p:nvSpPr>
        <p:spPr>
          <a:xfrm>
            <a:off x="3215811" y="21472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4828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412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6246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4843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6310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4947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5834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5156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7531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7054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994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6975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7608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38040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2381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2754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6392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9908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6532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6748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514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6900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04004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1</Words>
  <Application>Microsoft Macintosh PowerPoint</Application>
  <PresentationFormat>Panorámica</PresentationFormat>
  <Paragraphs>1</Paragraphs>
  <Slides>23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EDA</dc:title>
  <dc:creator>Microsoft Office User</dc:creator>
  <cp:lastModifiedBy>Microsoft Office User</cp:lastModifiedBy>
  <cp:revision>10</cp:revision>
  <dcterms:created xsi:type="dcterms:W3CDTF">2021-06-01T09:19:33Z</dcterms:created>
  <dcterms:modified xsi:type="dcterms:W3CDTF">2021-06-02T21:27:43Z</dcterms:modified>
</cp:coreProperties>
</file>

<file path=docProps/thumbnail.jpeg>
</file>